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465A-1E54-4D84-A0C2-4F893613170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EAF6-74D1-402A-B0AF-14AF4D363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72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465A-1E54-4D84-A0C2-4F893613170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EAF6-74D1-402A-B0AF-14AF4D363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27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465A-1E54-4D84-A0C2-4F893613170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EAF6-74D1-402A-B0AF-14AF4D363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3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465A-1E54-4D84-A0C2-4F893613170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EAF6-74D1-402A-B0AF-14AF4D363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27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465A-1E54-4D84-A0C2-4F893613170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EAF6-74D1-402A-B0AF-14AF4D363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465A-1E54-4D84-A0C2-4F893613170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EAF6-74D1-402A-B0AF-14AF4D363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9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465A-1E54-4D84-A0C2-4F893613170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EAF6-74D1-402A-B0AF-14AF4D363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7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465A-1E54-4D84-A0C2-4F893613170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EAF6-74D1-402A-B0AF-14AF4D363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38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465A-1E54-4D84-A0C2-4F893613170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EAF6-74D1-402A-B0AF-14AF4D363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13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465A-1E54-4D84-A0C2-4F893613170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EAF6-74D1-402A-B0AF-14AF4D363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84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465A-1E54-4D84-A0C2-4F893613170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EAF6-74D1-402A-B0AF-14AF4D363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54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465A-1E54-4D84-A0C2-4F893613170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6EAF6-74D1-402A-B0AF-14AF4D363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3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ireless_network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E0720-5383-4D7C-B6DF-BC49805953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Virtual Witness Testing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5E104A-DC98-467E-8C58-CFA2290F62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Amruta Potdar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035DB1-3C7E-4E57-8BB0-19FB0D355E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266"/>
          <a:stretch/>
        </p:blipFill>
        <p:spPr>
          <a:xfrm>
            <a:off x="4411250" y="4729684"/>
            <a:ext cx="3369499" cy="105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97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A1CAF-BDB5-4A50-B963-339022272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6700B-0181-4221-B8C9-091D23588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Schneider Electric </a:t>
            </a:r>
          </a:p>
          <a:p>
            <a:r>
              <a:rPr lang="en-US" dirty="0"/>
              <a:t>Switchgear / Switchboard plant</a:t>
            </a:r>
          </a:p>
          <a:p>
            <a:r>
              <a:rPr lang="en-US" dirty="0"/>
              <a:t>8821 Garners Ferry Rd, </a:t>
            </a:r>
          </a:p>
          <a:p>
            <a:pPr marL="0" indent="0">
              <a:buNone/>
            </a:pPr>
            <a:r>
              <a:rPr lang="en-US" dirty="0"/>
              <a:t>   Hopkins, SC 29061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0D78BF-B834-4FA9-A43C-DB2F3BC93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0027" y="1542044"/>
            <a:ext cx="44196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3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4152D-B8F3-4814-BBBC-1B7A067CE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 Person Witness Testing: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35A45-8751-4F22-A178-0B4229D4B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Importance of Witness Testing in the Industry</a:t>
            </a:r>
          </a:p>
          <a:p>
            <a:pPr lvl="1">
              <a:buFontTx/>
              <a:buChar char="-"/>
            </a:pPr>
            <a:r>
              <a:rPr lang="en-US" dirty="0"/>
              <a:t>Design expectation and performance</a:t>
            </a:r>
          </a:p>
          <a:p>
            <a:pPr lvl="1">
              <a:buFontTx/>
              <a:buChar char="-"/>
            </a:pPr>
            <a:r>
              <a:rPr lang="en-US" dirty="0"/>
              <a:t>Feel gear</a:t>
            </a:r>
          </a:p>
          <a:p>
            <a:pPr lvl="1">
              <a:buFontTx/>
              <a:buChar char="-"/>
            </a:pPr>
            <a:r>
              <a:rPr lang="en-US" dirty="0"/>
              <a:t>Avoid rework after shipping</a:t>
            </a:r>
          </a:p>
          <a:p>
            <a:r>
              <a:rPr lang="en-US" dirty="0"/>
              <a:t>Set up day</a:t>
            </a:r>
          </a:p>
          <a:p>
            <a:r>
              <a:rPr lang="en-US" dirty="0"/>
              <a:t>Safety process</a:t>
            </a:r>
          </a:p>
          <a:p>
            <a:r>
              <a:rPr lang="en-US" dirty="0"/>
              <a:t>Review documents</a:t>
            </a:r>
          </a:p>
          <a:p>
            <a:r>
              <a:rPr lang="en-US" dirty="0"/>
              <a:t>Actual testing and documentation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696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0103-B3A7-4FEA-BFB6-C5902C216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Virtual Witness Testing: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7A2B6-4D96-4E8C-968B-7B81E32ED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COVID-19 affects us all</a:t>
            </a:r>
          </a:p>
          <a:p>
            <a:r>
              <a:rPr lang="en-US" dirty="0"/>
              <a:t>Important to keep the industry alive 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7E13A2-B4CC-4B1A-B552-30696DC6A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825" y="2999225"/>
            <a:ext cx="6250330" cy="331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36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5748B-BB5E-45CF-B332-2239D4663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Virtual Witness Testing Specifics: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8C181-C27B-4CAB-89FF-62D8FBC33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up skype meeting</a:t>
            </a:r>
          </a:p>
          <a:p>
            <a:r>
              <a:rPr lang="en-US" dirty="0"/>
              <a:t>Review documents</a:t>
            </a:r>
          </a:p>
          <a:p>
            <a:r>
              <a:rPr lang="en-US" dirty="0"/>
              <a:t>Actual testing and test documentation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D9645-CCDC-44CF-9771-59059F3BE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144" y="3681549"/>
            <a:ext cx="3281575" cy="24234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C9879C-7AB0-4B27-AFB9-CC50A57DE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914" y="3609632"/>
            <a:ext cx="1924861" cy="256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59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E4D04-CD7F-42CA-95F6-558A1017B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Challenges/Looking Ahead: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8B0B6-58B7-4C38-BD5D-8E3047CD6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Challenges </a:t>
            </a:r>
          </a:p>
          <a:p>
            <a:pPr marL="0" indent="0">
              <a:buNone/>
            </a:pPr>
            <a:r>
              <a:rPr lang="en-US" dirty="0"/>
              <a:t>  - Network limitation</a:t>
            </a:r>
          </a:p>
          <a:p>
            <a:pPr marL="0" indent="0">
              <a:buNone/>
            </a:pPr>
            <a:r>
              <a:rPr lang="en-US" dirty="0"/>
              <a:t>  - Setup limitation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Will this become a regular option?</a:t>
            </a:r>
          </a:p>
        </p:txBody>
      </p:sp>
    </p:spTree>
    <p:extLst>
      <p:ext uri="{BB962C8B-B14F-4D97-AF65-F5344CB8AC3E}">
        <p14:creationId xmlns:p14="http://schemas.microsoft.com/office/powerpoint/2010/main" val="3668628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01F90-7F90-46C5-AF26-D20F5AE90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9A9D2-F242-4ACD-9E6A-D02BC8C1B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Witness test importance</a:t>
            </a:r>
          </a:p>
          <a:p>
            <a:r>
              <a:rPr lang="en-US" dirty="0"/>
              <a:t>Need of witness test</a:t>
            </a:r>
          </a:p>
          <a:p>
            <a:r>
              <a:rPr lang="en-US" dirty="0"/>
              <a:t>Challenges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3B07FD-1E00-42FA-92A8-DC9062199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29149" y="1825625"/>
            <a:ext cx="2740826" cy="296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0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A6528-5A7F-4436-8B43-B840644B0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Q&amp;A:</a:t>
            </a:r>
          </a:p>
        </p:txBody>
      </p:sp>
    </p:spTree>
    <p:extLst>
      <p:ext uri="{BB962C8B-B14F-4D97-AF65-F5344CB8AC3E}">
        <p14:creationId xmlns:p14="http://schemas.microsoft.com/office/powerpoint/2010/main" val="3539008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398</TotalTime>
  <Words>123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Virtual Witness Testing</vt:lpstr>
      <vt:lpstr>Introduction:</vt:lpstr>
      <vt:lpstr>In Person Witness Testing:</vt:lpstr>
      <vt:lpstr>Virtual Witness Testing:</vt:lpstr>
      <vt:lpstr>Virtual Witness Testing Specifics: </vt:lpstr>
      <vt:lpstr>Challenges/Looking Ahead:</vt:lpstr>
      <vt:lpstr>Summary:</vt:lpstr>
      <vt:lpstr>Q&amp;A: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Witness Testing</dc:title>
  <dc:creator>Patrick Casey</dc:creator>
  <cp:lastModifiedBy>Patrick Casey</cp:lastModifiedBy>
  <cp:revision>22</cp:revision>
  <dcterms:created xsi:type="dcterms:W3CDTF">2020-04-21T17:44:19Z</dcterms:created>
  <dcterms:modified xsi:type="dcterms:W3CDTF">2020-04-22T22:53:23Z</dcterms:modified>
</cp:coreProperties>
</file>